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5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52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1683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359946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5877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09741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7590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3310420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650445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5836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56759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2521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8867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195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8079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12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859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3559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36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E451C3-0FF4-47C4-B829-773ADF60F88C}" type="datetimeFigureOut">
              <a:rPr lang="en-US" smtClean="0"/>
              <a:pPr/>
              <a:t>4/13/2022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21976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yzdorov.ru/tvtravnik_sparja_lekarstvennaya.php" TargetMode="External"/><Relationship Id="rId2" Type="http://schemas.openxmlformats.org/officeDocument/2006/relationships/hyperlink" Target="https://www.ayzdorov.ru/tvtravnik_kapysta_belokachannaya.ph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yandex.ru/turbo/edaplus.info/s/minerals/calcium.html?parent-reqid=1614520772235368-417030270986623709400119-production-app-host-vla-web-yp-318&amp;utm_source=turbo_turbo" TargetMode="External"/><Relationship Id="rId13" Type="http://schemas.openxmlformats.org/officeDocument/2006/relationships/hyperlink" Target="https://yandex.ru/turbo/edaplus.info/s/minerals/products-containing-zinc.html?parent-reqid=1614520772235368-417030270986623709400119-production-app-host-vla-web-yp-318&amp;utm_source=turbo_turbo" TargetMode="External"/><Relationship Id="rId3" Type="http://schemas.openxmlformats.org/officeDocument/2006/relationships/hyperlink" Target="https://yandex.ru/turbo/edaplus.info/s/food-components/malic-acid.html?parent-reqid=1614520622422209-1376623894267396021300110-production-app-host-man-web-yp-53&amp;utm_source=turbo_turbo" TargetMode="External"/><Relationship Id="rId7" Type="http://schemas.openxmlformats.org/officeDocument/2006/relationships/hyperlink" Target="https://yandex.ru/turbo/edaplus.info/s/minerals/products-containing-phosphorus.html?parent-reqid=1614520772235368-417030270986623709400119-production-app-host-vla-web-yp-318&amp;utm_source=turbo_turbo" TargetMode="External"/><Relationship Id="rId12" Type="http://schemas.openxmlformats.org/officeDocument/2006/relationships/hyperlink" Target="https://yandex.ru/turbo/edaplus.info/s/minerals/products-containing-copper.html?parent-reqid=1614520772235368-417030270986623709400119-production-app-host-vla-web-yp-318&amp;utm_source=turbo_turbo" TargetMode="External"/><Relationship Id="rId2" Type="http://schemas.openxmlformats.org/officeDocument/2006/relationships/hyperlink" Target="https://yandex.ru/turbo/edaplus.info/s/carbohydrates.html?parent-reqid=1614362153298014-801581700969078648700110-production-app-host-man-web-yp-343&amp;utm_source=turbo_turbo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yandex.ru/turbo/edaplus.info/s/minerals/potassium.html?parent-reqid=1614520772235368-417030270986623709400119-production-app-host-vla-web-yp-318&amp;utm_source=turbo_turbo" TargetMode="External"/><Relationship Id="rId11" Type="http://schemas.openxmlformats.org/officeDocument/2006/relationships/hyperlink" Target="https://yandex.ru/turbo/edaplus.info/s/minerals/products-containing-iron.html?parent-reqid=1614520772235368-417030270986623709400119-production-app-host-vla-web-yp-318&amp;utm_source=turbo_turbo" TargetMode="External"/><Relationship Id="rId5" Type="http://schemas.openxmlformats.org/officeDocument/2006/relationships/hyperlink" Target="https://yandex.ru/turbo/edaplus.info/s/food-components/lemon-acid.html?parent-reqid=1614520622422209-1376623894267396021300110-production-app-host-man-web-yp-53&amp;utm_source=turbo_turbo" TargetMode="External"/><Relationship Id="rId15" Type="http://schemas.openxmlformats.org/officeDocument/2006/relationships/image" Target="../media/image4.jpeg"/><Relationship Id="rId10" Type="http://schemas.openxmlformats.org/officeDocument/2006/relationships/hyperlink" Target="https://yandex.ru/turbo/edaplus.info/s/minerals/magnesium.html?parent-reqid=1614520772235368-417030270986623709400119-production-app-host-vla-web-yp-318&amp;utm_source=turbo_turbo" TargetMode="External"/><Relationship Id="rId4" Type="http://schemas.openxmlformats.org/officeDocument/2006/relationships/hyperlink" Target="https://yandex.ru/turbo/edaplus.info/s/food-components/tartaric-acid.html?parent-reqid=1614520622422209-1376623894267396021300110-production-app-host-man-web-yp-53&amp;utm_source=turbo_turbo" TargetMode="External"/><Relationship Id="rId9" Type="http://schemas.openxmlformats.org/officeDocument/2006/relationships/hyperlink" Target="https://yandex.ru/turbo/edaplus.info/s/minerals/products-containing-sodium.html?parent-reqid=1614520772235368-417030270986623709400119-production-app-host-vla-web-yp-318&amp;utm_source=turbo_turbo" TargetMode="External"/><Relationship Id="rId14" Type="http://schemas.openxmlformats.org/officeDocument/2006/relationships/hyperlink" Target="https://yandex.ru/turbo/edaplus.info/s/minerals/products-containing-iodine.html?parent-reqid=1614520772235368-417030270986623709400119-production-app-host-vla-web-yp-318&amp;utm_source=turbo_turb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9834" y="503339"/>
            <a:ext cx="10772775" cy="2857928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 Средняя обще образовательная школа №45 с углубленным изучением отдельных предметов » г. Набережные Челны</a:t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здоровое питание:</a:t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полезные правила.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33411" y="3039532"/>
            <a:ext cx="10855855" cy="397933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Выполнила: Денисова Ева Максимовна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6 «В» класс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Классный руководитель: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Хабирова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Р.И.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1887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971505" y="738653"/>
            <a:ext cx="3657600" cy="787400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/>
              <a:t>ЗдОровое</a:t>
            </a:r>
            <a:r>
              <a:rPr lang="ru-RU" sz="2800" dirty="0"/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  <a:r>
              <a:rPr lang="ru-RU" sz="2800" dirty="0"/>
              <a:t> 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333" y="738653"/>
            <a:ext cx="5080000" cy="4688480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5959738" y="1280520"/>
            <a:ext cx="5681134" cy="506101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  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обеспечивает рост , нормальное развитие и жизнедеятельность человека, и способствует укреплению его здоровья и профилактике заболеваний    .  Соблюдайте правила 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сочетайте их с регулярными физическими упражнениями будете жить здорово и сократите риск заболеваний . Задумайтесь , что вы хотите передать по наследству, 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знания,материальные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блага или здоровье- гены? Часть пищевых привычек заложена  генами, нас учит этому мама своим выбором продуктов,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трации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семье, окружение, образ жизни. Красивое тело внутри и снаружи –так должно быть. Здоровье до старости –это реально, благодаря питанию.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«Единственный способ сохранить здоровье-есть то, что не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хочешь,пить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то, что не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любишь,делать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то, что не нравится», -говорил Марк Твен.</a:t>
            </a: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7999" y="2274838"/>
            <a:ext cx="38846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841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54011" y="3961983"/>
            <a:ext cx="11473921" cy="2531950"/>
          </a:xfrm>
        </p:spPr>
        <p:txBody>
          <a:bodyPr lIns="180000" tIns="216000" rIns="216000" bIns="180000"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вся еда может быть вкусной , но она должна быть полезной и питательной , сбалансированной , то есть содержать белки, жиры, углеводы , 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клеТчатку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витамины , минералы и  микроэлементы. 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? Продлить молодость, сохранить здоровую старость, ведь костная ткань у пожилых нуждается в белке, кальции, магнии, фосфоре, витамине д , поднять иммунитет, исключить и предотвратить болезни.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Сладости , булки, йогурты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любят не только дети, но эти продукты не приносят пользы, а еще и забирают необходимые для здоровья минералы.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Кофе , сахар, энергетики и газировка это увеличение веса и сахара в крови, они крадут нашу энергию.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768879" y="330200"/>
            <a:ext cx="4649788" cy="754062"/>
          </a:xfrm>
        </p:spPr>
        <p:txBody>
          <a:bodyPr/>
          <a:lstStyle/>
          <a:p>
            <a:pPr algn="ctr"/>
            <a:r>
              <a:rPr lang="ru-RU" dirty="0"/>
              <a:t>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вкусная</a:t>
            </a:r>
            <a:r>
              <a:rPr lang="ru-RU" dirty="0"/>
              <a:t> , но </a:t>
            </a:r>
            <a:r>
              <a:rPr lang="ru-RU" sz="2400" dirty="0"/>
              <a:t>полезная еда</a:t>
            </a:r>
          </a:p>
        </p:txBody>
      </p:sp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6119" y="1084262"/>
            <a:ext cx="3465281" cy="2183871"/>
          </a:xfrm>
        </p:spPr>
      </p:pic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6080534" y="89114"/>
            <a:ext cx="4664400" cy="711465"/>
          </a:xfrm>
        </p:spPr>
        <p:txBody>
          <a:bodyPr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ПОЛЕЗНО И ВКУСНО </a:t>
            </a:r>
          </a:p>
        </p:txBody>
      </p:sp>
      <p:pic>
        <p:nvPicPr>
          <p:cNvPr id="18" name="Объект 1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1867" y="1084262"/>
            <a:ext cx="3395134" cy="2183871"/>
          </a:xfrm>
        </p:spPr>
      </p:pic>
    </p:spTree>
    <p:extLst>
      <p:ext uri="{BB962C8B-B14F-4D97-AF65-F5344CB8AC3E}">
        <p14:creationId xmlns:p14="http://schemas.microsoft.com/office/powerpoint/2010/main" xmlns="" val="4187561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8001" y="3242734"/>
            <a:ext cx="2345266" cy="2531533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Зелень –важная часть здорового питания.</a:t>
            </a:r>
          </a:p>
        </p:txBody>
      </p:sp>
      <p:sp>
        <p:nvSpPr>
          <p:cNvPr id="8" name="Текст 7"/>
          <p:cNvSpPr>
            <a:spLocks noGrp="1"/>
          </p:cNvSpPr>
          <p:nvPr>
            <p:ph sz="half" idx="2"/>
          </p:nvPr>
        </p:nvSpPr>
        <p:spPr>
          <a:xfrm>
            <a:off x="2921001" y="465666"/>
            <a:ext cx="8703732" cy="5833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Легкий способ сделать питание полноценным –это добавить зелень. Она наполнена витаминами, минералами,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волокнами и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низкокалорийна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Проблема с весом очень волнует девочек и не только.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Петрушка (всего 50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кладезь витамина А,В, С,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фолиевой кислоты снижает сахар в крови, снимает отеки, укрепляет зрение.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Капуста брокколи содержит витамины группы B, Е, A, РР, К, U, С. Витамин U способен эффективно бороться с язвами, и 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уступает белокочанной капусте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спарже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Укроп богат помимо всех витаминов калием, снижает метеоризм, помогает справляться с бессонницей и головной болью.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лук используется для профилактики простудных заболеваний и авитаминоза.</a:t>
            </a: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Руккола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насыщена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иодом,железом,калием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кальцием , помогает при кашле.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Шпинат источник марганца и фолиевой кислоты.</a:t>
            </a: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Микрозелень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содержит питательных веществ до 5 раз больше, чем обычная зелень и легко усваивается.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199" y="635001"/>
            <a:ext cx="2590801" cy="2881285"/>
          </a:xfrm>
        </p:spPr>
      </p:pic>
    </p:spTree>
    <p:extLst>
      <p:ext uri="{BB962C8B-B14F-4D97-AF65-F5344CB8AC3E}">
        <p14:creationId xmlns:p14="http://schemas.microsoft.com/office/powerpoint/2010/main" xmlns="" val="357939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84199" y="4097866"/>
            <a:ext cx="3623733" cy="192193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Полезное может быть вкусным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874447" y="237066"/>
            <a:ext cx="7080486" cy="6265334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Арбуз – низкокалорийная ягода и состоит из воды. Но злоупотреблять и пытаться похудеть с его помощью не стоит,  он содержит много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углеводов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сахаров. Его семена, хоть и обладают чрезмерно высокой энергетической ценностью, – богатый источник фосфора, магния, цинка и витамина РР.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Малина содержит витамин С – антиоксидант для функционирования соединительной и костной ткани. В одной порции ягод 25-35% от суточной нормы витамина С.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плодах ежевики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яблочная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винная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лимонная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салициловая кислоты, а в семенах – порядка 9-12% жирных масел.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плодах жимолости 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калий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фосфор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кальций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натрий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магний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железо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кремний,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медь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цинк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йод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дубильные и пектиновые вещества. Жимолостью в народе лечат гипертонию, болезни желудка, печени, почек; поносы, запоры.</a:t>
            </a:r>
          </a:p>
          <a:p>
            <a:r>
              <a:rPr lang="ru-RU" sz="1800" dirty="0">
                <a:solidFill>
                  <a:schemeClr val="tx1"/>
                </a:solidFill>
                <a:latin typeface="Sitka Text" panose="02000505000000020004" pitchFamily="2" charset="0"/>
              </a:rPr>
              <a:t>Орехи содержат полезные </a:t>
            </a:r>
            <a:r>
              <a:rPr lang="ru-RU" sz="1800" dirty="0" err="1">
                <a:solidFill>
                  <a:schemeClr val="tx1"/>
                </a:solidFill>
                <a:latin typeface="Sitka Text" panose="02000505000000020004" pitchFamily="2" charset="0"/>
              </a:rPr>
              <a:t>жиры,без</a:t>
            </a:r>
            <a:r>
              <a:rPr lang="ru-RU" sz="1800" dirty="0">
                <a:solidFill>
                  <a:schemeClr val="tx1"/>
                </a:solidFill>
                <a:latin typeface="Sitka Text" panose="02000505000000020004" pitchFamily="2" charset="0"/>
              </a:rPr>
              <a:t> холестерина, растительный белок,Омега-3, который обеспечивает энергетический запас организма, придает сияние волосам и предотвращает ломкость ногтей.</a:t>
            </a:r>
          </a:p>
          <a:p>
            <a:r>
              <a:rPr lang="ru-RU" sz="1800" dirty="0">
                <a:solidFill>
                  <a:schemeClr val="tx1"/>
                </a:solidFill>
                <a:latin typeface="Sitka Text" panose="02000505000000020004" pitchFamily="2" charset="0"/>
              </a:rPr>
              <a:t> Главное правило – употребляйте все в меру!</a:t>
            </a:r>
          </a:p>
          <a:p>
            <a:endParaRPr lang="ru-RU" sz="1800" dirty="0">
              <a:solidFill>
                <a:schemeClr val="tx1"/>
              </a:solidFill>
              <a:latin typeface="Sitka Text" panose="02000505000000020004" pitchFamily="2" charset="0"/>
            </a:endParaRPr>
          </a:p>
          <a:p>
            <a:r>
              <a:rPr lang="ru-RU" sz="1800" dirty="0"/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4086" y="478649"/>
            <a:ext cx="4290247" cy="3619217"/>
          </a:xfrm>
        </p:spPr>
      </p:pic>
    </p:spTree>
    <p:extLst>
      <p:ext uri="{BB962C8B-B14F-4D97-AF65-F5344CB8AC3E}">
        <p14:creationId xmlns:p14="http://schemas.microsoft.com/office/powerpoint/2010/main" xmlns="" val="3819002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8799" y="3826931"/>
            <a:ext cx="11235267" cy="2489201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нужно ли питаться здоровой пищей?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Говорят,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человек –это то, что он ест.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Контролируйте свои желания и то,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поступает в ваш </a:t>
            </a:r>
            <a:r>
              <a:rPr lang="ru-RU" sz="2700">
                <a:latin typeface="Times New Roman" panose="02020603050405020304" pitchFamily="18" charset="0"/>
                <a:cs typeface="Times New Roman" panose="02020603050405020304" pitchFamily="18" charset="0"/>
              </a:rPr>
              <a:t>желудок.</a:t>
            </a:r>
            <a:br>
              <a:rPr lang="ru-RU" sz="27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>
                <a:latin typeface="Times New Roman" panose="02020603050405020304" pitchFamily="18" charset="0"/>
                <a:cs typeface="Times New Roman" panose="02020603050405020304" pitchFamily="18" charset="0"/>
              </a:rPr>
              <a:t>Питайтесь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правильно,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жить здорово и здорово!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45747" y="120932"/>
            <a:ext cx="4649787" cy="576262"/>
          </a:xfrm>
        </p:spPr>
        <p:txBody>
          <a:bodyPr/>
          <a:lstStyle/>
          <a:p>
            <a:r>
              <a:rPr lang="ru-RU" sz="2400" dirty="0"/>
              <a:t>Плохое питание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502399" y="115392"/>
            <a:ext cx="4665134" cy="576262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Здоровое</a:t>
            </a:r>
            <a:r>
              <a:rPr lang="ru-RU" sz="2400" dirty="0"/>
              <a:t> питание</a:t>
            </a:r>
          </a:p>
        </p:txBody>
      </p:sp>
      <p:pic>
        <p:nvPicPr>
          <p:cNvPr id="19" name="Объект 18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4532" y="812801"/>
            <a:ext cx="4572001" cy="2742103"/>
          </a:xfrm>
        </p:spPr>
      </p:pic>
      <p:pic>
        <p:nvPicPr>
          <p:cNvPr id="18" name="Объект 1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2865" y="812801"/>
            <a:ext cx="4453468" cy="2742103"/>
          </a:xfrm>
        </p:spPr>
      </p:pic>
    </p:spTree>
    <p:extLst>
      <p:ext uri="{BB962C8B-B14F-4D97-AF65-F5344CB8AC3E}">
        <p14:creationId xmlns:p14="http://schemas.microsoft.com/office/powerpoint/2010/main" xmlns="" val="1954251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5334" y="1413932"/>
            <a:ext cx="8761412" cy="4021668"/>
          </a:xfrm>
        </p:spPr>
        <p:txBody>
          <a:bodyPr>
            <a:normAutofit/>
          </a:bodyPr>
          <a:lstStyle/>
          <a:p>
            <a:pPr algn="ctr"/>
            <a:r>
              <a:rPr lang="ru-RU" sz="66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307354273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3040</TotalTime>
  <Words>218</Words>
  <Application>Microsoft Office PowerPoint</Application>
  <PresentationFormat>Произвольный</PresentationFormat>
  <Paragraphs>33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Сектор</vt:lpstr>
      <vt:lpstr>МБОУ « Средняя обще образовательная школа №45 с углубленным изучением отдельных предметов » г. Набережные Челны  здоровое питание:  полезные правила.</vt:lpstr>
      <vt:lpstr>ЗдОровое питание </vt:lpstr>
      <vt:lpstr>Не вся еда может быть вкусной , но она должна быть полезной и питательной , сбалансированной , то есть содержать белки, жиры, углеводы ,  клеТчатку , витамины , минералы и  микроэлементы.   Для чего ? Продлить молодость, сохранить здоровую старость, ведь костная ткань у пожилых нуждается в белке, кальции, магнии, фосфоре, витамине д , поднять иммунитет, исключить и предотвратить болезни.  Сладости , булки, йогурты и фастфуд любят не только дети, но эти продукты не приносят пользы, а еще и забирают необходимые для здоровья минералы. Кофе , сахар, энергетики и газировка это увеличение веса и сахара в крови, они крадут нашу энергию.</vt:lpstr>
      <vt:lpstr>Зелень –важная часть здорового питания.</vt:lpstr>
      <vt:lpstr>Полезное может быть вкусным</vt:lpstr>
      <vt:lpstr>Вывод: нужно ли питаться здоровой пищей?  Говорят, что человек –это то, что он ест. Контролируйте свои желания и то, что поступает в ваш желудок. Питайтесь правильно, чтобы жить здорово и здорово!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Анкета участника</dc:title>
  <dc:creator>днс</dc:creator>
  <cp:lastModifiedBy>User</cp:lastModifiedBy>
  <cp:revision>47</cp:revision>
  <dcterms:created xsi:type="dcterms:W3CDTF">2021-02-26T16:10:36Z</dcterms:created>
  <dcterms:modified xsi:type="dcterms:W3CDTF">2022-04-13T12:20:15Z</dcterms:modified>
</cp:coreProperties>
</file>